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72" r:id="rId16"/>
    <p:sldId id="273" r:id="rId17"/>
    <p:sldId id="274" r:id="rId18"/>
    <p:sldId id="268" r:id="rId19"/>
    <p:sldId id="269" r:id="rId20"/>
    <p:sldId id="270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9" r:id="rId31"/>
    <p:sldId id="284" r:id="rId32"/>
    <p:sldId id="285" r:id="rId33"/>
    <p:sldId id="286" r:id="rId34"/>
    <p:sldId id="287" r:id="rId35"/>
    <p:sldId id="299" r:id="rId36"/>
    <p:sldId id="288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3" r:id="rId75"/>
    <p:sldId id="324" r:id="rId76"/>
    <p:sldId id="325" r:id="rId77"/>
    <p:sldId id="321" r:id="rId78"/>
    <p:sldId id="335" r:id="rId79"/>
    <p:sldId id="336" r:id="rId80"/>
    <p:sldId id="337" r:id="rId81"/>
    <p:sldId id="338" r:id="rId82"/>
    <p:sldId id="339" r:id="rId83"/>
    <p:sldId id="340" r:id="rId84"/>
    <p:sldId id="322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57" r:id="rId94"/>
    <p:sldId id="358" r:id="rId95"/>
    <p:sldId id="359" r:id="rId96"/>
    <p:sldId id="360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D65D-3109-B394-79D1-7F0DC5D0E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4A97B-EF2D-A433-8C12-F8AE2A090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2446C-564D-D146-EA5D-54734203A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762D-6E9E-46FE-ADC7-8FCDF0D3EB4B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E426B-A5F5-B4BE-4459-7B1EE3D29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B0945-D9B8-E4C2-A894-086B4B20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A2FCA-9396-48D0-9A52-CDE1A551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512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9138-D95E-90AF-46C4-A2B2696B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8E07D-9A71-C045-3B71-673D0DFE2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39FDD-E6FE-CA0B-1532-FB212B7C6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762D-6E9E-46FE-ADC7-8FCDF0D3EB4B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231D1-979F-5394-07A1-A2186A02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F5F0A-C6E4-8D98-DA0A-94044F05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A2FCA-9396-48D0-9A52-CDE1A551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628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87249C-F529-4BAC-25A6-8C88414C7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88B8F-0D21-AA5A-E537-52732CA52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66726-E81B-F6AD-AB42-91D856486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762D-6E9E-46FE-ADC7-8FCDF0D3EB4B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D7533-A365-E122-AEDB-067B8F5B0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80A8-F15C-84DC-FB2E-4C78BC50A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A2FCA-9396-48D0-9A52-CDE1A551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10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B8F34-B7A1-B5EA-F6B5-4128C656B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BF2E3-130F-98E8-4FBA-78E71DC39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DCFA9-D146-C9B8-C17E-2E99F0B7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762D-6E9E-46FE-ADC7-8FCDF0D3EB4B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3F9F1-8091-22BD-F4F2-00DFAB1BA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58D0C-5767-CCE2-B6B1-E2E44881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A2FCA-9396-48D0-9A52-CDE1A551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671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3274-CC99-6778-3003-AD326FA6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D77BD-4EB0-1F6F-874A-6328E8DEF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13884-71A8-D38F-BC16-972A85F91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762D-6E9E-46FE-ADC7-8FCDF0D3EB4B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66602-550A-C9B6-BB0B-7FF453EC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9661-6445-EA44-316C-3B1985711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A2FCA-9396-48D0-9A52-CDE1A551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520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3DBC-5D82-962D-DA68-56996156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0B25-5ED9-9D39-9B19-A502948E4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41681-729F-DBD6-4EF6-D920780C2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39B3C-9055-FC60-5B91-2BC49DD9F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762D-6E9E-46FE-ADC7-8FCDF0D3EB4B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E94B3-73D2-DD65-0ACE-5BFB2345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A6479-2F1B-80BA-0292-D9E76D54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A2FCA-9396-48D0-9A52-CDE1A551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880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ED35-BAFA-B8FB-452A-74110FEA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1867D-9C5A-A914-55A5-9E80CCA74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4D010-FA0A-B017-FBC0-C4FD24C22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70F372-FAA1-12F8-AE3A-0AB988BB4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CA5C40-56E4-D033-12F5-F39DE3764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C773F5-52B4-2FEE-7206-AE317384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762D-6E9E-46FE-ADC7-8FCDF0D3EB4B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38C303-77B2-0A71-C67D-44EBCCBDB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C0B681-42C6-5853-770F-64BF6171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A2FCA-9396-48D0-9A52-CDE1A551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477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76A1B-3441-63BF-37A4-15C6C8163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FA9304-03A3-0EF0-1789-F8EB91E2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762D-6E9E-46FE-ADC7-8FCDF0D3EB4B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072F4-7A16-2E24-A932-D6C15901C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CD09E-537B-69EC-4942-255AEA66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A2FCA-9396-48D0-9A52-CDE1A551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46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4A8E3-9839-7EA7-2852-44ACEB905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762D-6E9E-46FE-ADC7-8FCDF0D3EB4B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C47C55-650F-EA79-03A0-6700D152E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6B45A-94EB-301E-4E0B-783DFD3A6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A2FCA-9396-48D0-9A52-CDE1A551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730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D4C33-C934-8855-8EA1-71647C85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E013C-C9DE-3AD9-3854-D8EB66536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A3BAF-8129-965A-61B6-6AD6FE865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5BEFB-1947-4D80-44EA-55C93B9B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762D-6E9E-46FE-ADC7-8FCDF0D3EB4B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E702B-3B82-9692-D229-EE41B06AE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B9C95-2C9B-BB50-2966-B1428B3D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A2FCA-9396-48D0-9A52-CDE1A551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28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DD630-F7B8-3F8F-9966-E43579EFA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910F9F-5667-5EDF-EB5D-CD2D83C55F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EA656-9FE4-967F-58A4-F052C76E8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3E486-7281-0BC0-97F0-2E46F413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762D-6E9E-46FE-ADC7-8FCDF0D3EB4B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A8DBF-5C41-52EA-FAC9-56299E6C9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A8F93-83BD-958F-5DBE-F72830E8F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A2FCA-9396-48D0-9A52-CDE1A551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08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D74155-87C1-D373-34FC-ED9E7AF99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E6783-AFDD-CDBD-E9AA-9C85DE317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D1160-B837-CADA-09B6-69F7E7833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1762D-6E9E-46FE-ADC7-8FCDF0D3EB4B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46E46-71FE-CC8A-9681-C126616B96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752F2-3C30-F819-7FC5-1C0EE1B7A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A2FCA-9396-48D0-9A52-CDE1A551A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01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4F7FF-B735-8051-AEEC-7BC2522D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A5CF07-9EF4-7CBD-C5A5-BE0ECE9F6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6" y="365125"/>
            <a:ext cx="10665944" cy="6256392"/>
          </a:xfrm>
        </p:spPr>
      </p:pic>
    </p:spTree>
    <p:extLst>
      <p:ext uri="{BB962C8B-B14F-4D97-AF65-F5344CB8AC3E}">
        <p14:creationId xmlns:p14="http://schemas.microsoft.com/office/powerpoint/2010/main" val="3555607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8771D-77A0-1801-7AE9-31B028E0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6AB1AB-68C8-A931-5112-FF169D188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4179"/>
            <a:ext cx="10654862" cy="6198695"/>
          </a:xfrm>
        </p:spPr>
      </p:pic>
    </p:spTree>
    <p:extLst>
      <p:ext uri="{BB962C8B-B14F-4D97-AF65-F5344CB8AC3E}">
        <p14:creationId xmlns:p14="http://schemas.microsoft.com/office/powerpoint/2010/main" val="13540382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6929-12B1-A6D0-48D5-CB81553C2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B9882-584B-40EA-AC8A-BF36F4DFE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865FA-5625-D2B4-AB0C-0B86355E4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1" y="365125"/>
            <a:ext cx="1063590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751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FEA6-DD6C-507C-F6C0-4602499D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34EEC-540C-E1E8-1B74-2BAF54834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45D29-973B-0E38-5966-0D8001510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17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75225-FB4B-7764-35D3-3E2618F7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12195-F053-35D7-A42F-0F3888E97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AF874-1FB9-7F42-1216-36CB97481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2709"/>
            <a:ext cx="10515600" cy="582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6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17651-F31C-D805-184D-196093AED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6164C-A9C3-CB85-9B11-1E6BC6C15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A6E9F-EB38-F275-6162-956B5293E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068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F927B-EDAA-F4AB-4193-AE9EB0B4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A4FBA-AA83-6822-5D69-2B3DD86A3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97284-1B55-B950-9443-59B3C9C10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96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CFA5-E452-F82E-4D1A-0621E8AB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921CFE9-69DE-3955-266D-9B635C1D6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6127750"/>
          </a:xfrm>
        </p:spPr>
      </p:pic>
    </p:spTree>
    <p:extLst>
      <p:ext uri="{BB962C8B-B14F-4D97-AF65-F5344CB8AC3E}">
        <p14:creationId xmlns:p14="http://schemas.microsoft.com/office/powerpoint/2010/main" val="17638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71F25-ABC7-F43D-30F5-6FE3932A2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B6B0F2-2FCF-139B-47BF-CD72CF566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57241"/>
            <a:ext cx="10515599" cy="6135633"/>
          </a:xfrm>
        </p:spPr>
      </p:pic>
    </p:spTree>
    <p:extLst>
      <p:ext uri="{BB962C8B-B14F-4D97-AF65-F5344CB8AC3E}">
        <p14:creationId xmlns:p14="http://schemas.microsoft.com/office/powerpoint/2010/main" val="644486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77ED0-BB57-F230-FFC3-D68803F0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6FEECC-2C4E-F4BA-989F-BA2786085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654862" cy="6004144"/>
          </a:xfrm>
        </p:spPr>
      </p:pic>
    </p:spTree>
    <p:extLst>
      <p:ext uri="{BB962C8B-B14F-4D97-AF65-F5344CB8AC3E}">
        <p14:creationId xmlns:p14="http://schemas.microsoft.com/office/powerpoint/2010/main" val="2404387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F1221-3CE4-F421-01A3-18A2F004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9A5D14-7714-125B-2C05-344557D75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5125"/>
            <a:ext cx="10515599" cy="6127750"/>
          </a:xfrm>
        </p:spPr>
      </p:pic>
    </p:spTree>
    <p:extLst>
      <p:ext uri="{BB962C8B-B14F-4D97-AF65-F5344CB8AC3E}">
        <p14:creationId xmlns:p14="http://schemas.microsoft.com/office/powerpoint/2010/main" val="3316171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CB5DB-90D6-0ED6-CF8A-9FA77F18F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4A8890-B2D1-1E86-4F13-9C998C659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6127750"/>
          </a:xfrm>
        </p:spPr>
      </p:pic>
    </p:spTree>
    <p:extLst>
      <p:ext uri="{BB962C8B-B14F-4D97-AF65-F5344CB8AC3E}">
        <p14:creationId xmlns:p14="http://schemas.microsoft.com/office/powerpoint/2010/main" val="421794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F85D-9028-8F1A-7851-0019B1C7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14F93C-D1F7-15A4-1952-E0644D02C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5125"/>
            <a:ext cx="10639097" cy="6127750"/>
          </a:xfrm>
        </p:spPr>
      </p:pic>
    </p:spTree>
    <p:extLst>
      <p:ext uri="{BB962C8B-B14F-4D97-AF65-F5344CB8AC3E}">
        <p14:creationId xmlns:p14="http://schemas.microsoft.com/office/powerpoint/2010/main" val="2133873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684F-005E-A055-211B-EDE8818D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83C7EB-E434-1F43-1D3F-E54675792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654862" cy="6127750"/>
          </a:xfrm>
        </p:spPr>
      </p:pic>
    </p:spTree>
    <p:extLst>
      <p:ext uri="{BB962C8B-B14F-4D97-AF65-F5344CB8AC3E}">
        <p14:creationId xmlns:p14="http://schemas.microsoft.com/office/powerpoint/2010/main" val="874155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3FAB-C66E-5C7F-C914-1B4CF294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035199-7BC7-48B9-ABC3-747F42255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6127750"/>
          </a:xfrm>
        </p:spPr>
      </p:pic>
    </p:spTree>
    <p:extLst>
      <p:ext uri="{BB962C8B-B14F-4D97-AF65-F5344CB8AC3E}">
        <p14:creationId xmlns:p14="http://schemas.microsoft.com/office/powerpoint/2010/main" val="1970169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ECE21-2BE5-6DC7-CEB9-D93D0D239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B882F8-E3A7-983F-D9CF-45ABDAD88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53" y="365125"/>
            <a:ext cx="5089634" cy="598837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F0B907-215F-DF75-301C-E1991D948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18" y="365125"/>
            <a:ext cx="5441729" cy="598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25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18763-3AF0-D9DB-757C-CE87BCC8B8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B5664-D321-23DC-A359-EDE3403C11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A00F1-625D-997A-C6E2-7C22D54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6841"/>
            <a:ext cx="11351172" cy="61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07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447AF-7C85-6471-B278-8CDB43EF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F53F2C-F608-A1C5-8ACD-B230CDFBA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52" y="365125"/>
            <a:ext cx="5157951" cy="612775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0C9AD4-76A9-4C56-E34B-D20E0E329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25"/>
            <a:ext cx="5523186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0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F3C92-031E-546C-E8E7-697DFF4F2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21E352C-AC01-6302-D974-0B2C4C436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7082"/>
            <a:ext cx="5452241" cy="628579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D7B8DF-2352-A00B-2032-02B6DEE19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66" y="207082"/>
            <a:ext cx="5125165" cy="628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00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A4BD0-EB5E-DF97-E498-499640980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D1DF89-4663-C123-ADE2-18EF21C47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5125"/>
            <a:ext cx="10515599" cy="6127750"/>
          </a:xfrm>
        </p:spPr>
      </p:pic>
    </p:spTree>
    <p:extLst>
      <p:ext uri="{BB962C8B-B14F-4D97-AF65-F5344CB8AC3E}">
        <p14:creationId xmlns:p14="http://schemas.microsoft.com/office/powerpoint/2010/main" val="3531923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8E46D-767F-0095-A495-B0FEBC84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450044-6E13-FD87-C648-B9D08CC9F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7" y="365125"/>
            <a:ext cx="10878206" cy="6127750"/>
          </a:xfrm>
        </p:spPr>
      </p:pic>
    </p:spTree>
    <p:extLst>
      <p:ext uri="{BB962C8B-B14F-4D97-AF65-F5344CB8AC3E}">
        <p14:creationId xmlns:p14="http://schemas.microsoft.com/office/powerpoint/2010/main" val="3839297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4A6D2-7F16-62BA-0D2A-A3D79C51D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B10D872-A520-B542-11ED-F4B7266C7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670628" cy="6127750"/>
          </a:xfrm>
        </p:spPr>
      </p:pic>
    </p:spTree>
    <p:extLst>
      <p:ext uri="{BB962C8B-B14F-4D97-AF65-F5344CB8AC3E}">
        <p14:creationId xmlns:p14="http://schemas.microsoft.com/office/powerpoint/2010/main" val="241364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6B84E-E271-4455-9239-302D85C7A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F887B9-41A9-8459-C0E6-9F74D0A3F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5125"/>
            <a:ext cx="10639097" cy="6127750"/>
          </a:xfrm>
        </p:spPr>
      </p:pic>
    </p:spTree>
    <p:extLst>
      <p:ext uri="{BB962C8B-B14F-4D97-AF65-F5344CB8AC3E}">
        <p14:creationId xmlns:p14="http://schemas.microsoft.com/office/powerpoint/2010/main" val="3875771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8412-C7C9-9B95-3ED6-890F1AB6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067FD16-A3D1-6B9A-F49F-6C2779416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654862" cy="6127750"/>
          </a:xfrm>
        </p:spPr>
      </p:pic>
    </p:spTree>
    <p:extLst>
      <p:ext uri="{BB962C8B-B14F-4D97-AF65-F5344CB8AC3E}">
        <p14:creationId xmlns:p14="http://schemas.microsoft.com/office/powerpoint/2010/main" val="4211384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8AA1-1ED6-7F21-55DE-922FA4BA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26DE63-663B-F13A-29AC-0D4C55A86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40" y="365125"/>
            <a:ext cx="10811322" cy="6127750"/>
          </a:xfrm>
        </p:spPr>
      </p:pic>
    </p:spTree>
    <p:extLst>
      <p:ext uri="{BB962C8B-B14F-4D97-AF65-F5344CB8AC3E}">
        <p14:creationId xmlns:p14="http://schemas.microsoft.com/office/powerpoint/2010/main" val="3264461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D4634-9F35-E14B-1EC4-1E2C241E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7BCB30-CC06-182E-F986-3F5770F4C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34" y="365125"/>
            <a:ext cx="10699532" cy="58118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05696A-6EA7-7E7E-6373-09D7C3063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34" y="365125"/>
            <a:ext cx="91966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0754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6132C-40A1-632D-555E-F2A0E3934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33652-3473-2A8A-84AE-F70A4DE2D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2C8892-1200-8C03-F42C-D138CDBA0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654862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9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18763-3AF0-D9DB-757C-CE87BCC8B8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B5664-D321-23DC-A359-EDE3403C11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A00F1-625D-997A-C6E2-7C22D54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794" y="346841"/>
            <a:ext cx="11146220" cy="613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43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E8CC-69F6-FB5B-165E-07B7E498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EDB08C-0550-53B7-17DD-143575199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6127750"/>
          </a:xfrm>
        </p:spPr>
      </p:pic>
    </p:spTree>
    <p:extLst>
      <p:ext uri="{BB962C8B-B14F-4D97-AF65-F5344CB8AC3E}">
        <p14:creationId xmlns:p14="http://schemas.microsoft.com/office/powerpoint/2010/main" val="3792527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9131-C1F3-7F4A-967C-019245B50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83A3-3846-ACC7-5A5D-C960B1BB8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0EEC1-98FB-331E-7D26-4B2095CE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63909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58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FFE6-C682-FC2A-C8BC-7052CE5F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C6D74-34E1-273E-7B75-4CE883120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CF231-35F2-7B01-6A15-25F3EDFBF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75" y="271411"/>
            <a:ext cx="10820249" cy="631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35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6280-08BC-BA36-6F28-21C282FB1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0068A5-CF28-DA3F-C679-49039D499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9" y="365125"/>
            <a:ext cx="10979780" cy="6127750"/>
          </a:xfrm>
        </p:spPr>
      </p:pic>
    </p:spTree>
    <p:extLst>
      <p:ext uri="{BB962C8B-B14F-4D97-AF65-F5344CB8AC3E}">
        <p14:creationId xmlns:p14="http://schemas.microsoft.com/office/powerpoint/2010/main" val="4176111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1EE0-C2B1-4BBE-9575-29788AD11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81DDE-F0B1-9320-0766-FD333A5B3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9320C-5FAD-F095-CFFC-3A8995AE6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55" y="365125"/>
            <a:ext cx="10908603" cy="598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87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E7712-B155-4A69-1316-46C07D61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00463-A342-24F5-9236-3647CF565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0AAB9-602B-B87E-B91D-E2D0DC00E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63909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22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6EA6-689C-80DE-CBC9-1F194C34B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C8009-CD97-F404-0228-4F9DDA861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BF183-F4DC-8BBE-3F00-05CB355C5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639097" cy="596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20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55723-3552-2432-F7C7-60D62C50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B5A62-C393-01AA-B52B-6D979389A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F1B8A-5A50-811B-F875-56276FDF6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98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5C74E-F6FC-B344-CCEF-C1704C18C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D38A-66A9-2780-F2B0-11F4156C4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23C55-3E79-ABFC-21BD-02459BBD1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06" y="182460"/>
            <a:ext cx="10639594" cy="599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55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9B59-6779-150F-D18D-19A92B1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244E6-2B9D-5D1B-910C-6F8FD700C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399CE-CB11-7C6D-2266-4641F8CA6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73" y="365125"/>
            <a:ext cx="10666027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44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18763-3AF0-D9DB-757C-CE87BCC8B8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B5664-D321-23DC-A359-EDE3403C11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BA26A-E275-FF74-4287-79CE74BD0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9" y="513688"/>
            <a:ext cx="11308175" cy="60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63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8FDB-5E0F-4E9E-9581-F962F385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8753-19E8-E900-EE28-A173C298C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84730-7821-607C-FE81-4A041E5BA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12" y="365125"/>
            <a:ext cx="1075028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71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47B54-37DB-474C-4127-55CFCD56B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A4112-A165-5CDC-F5BF-662952A77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76E99-01C2-96BA-9C96-CCCA1120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44" y="365125"/>
            <a:ext cx="10804484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76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C7F2-F57D-3D09-9621-9F229FA0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5547E-296E-6947-0517-8374808A8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3409-DEDB-29EF-28D0-F19543E9E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50" y="365125"/>
            <a:ext cx="10664750" cy="59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4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8A5E-F15B-CD5E-3C0D-4E14E646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ADAA2-56E7-19DB-B784-2BD54854C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F97CF-D220-06C4-6E6D-0E0D0A072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20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3064E-552B-4479-E0E1-5C95E8609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B8929-82A3-4EB1-16DC-3E373EB33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3B62F3-D25F-90FA-A2F2-72FC013C8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9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21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7C7D-BBCA-22F8-7EBC-3FA1908E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1C722-DB26-8377-05BB-9982AE3D2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6C24E-057C-85C8-8048-A3295486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36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77623-8199-D448-26BB-6C0314EE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B8582-0E36-28EE-6054-06953C35D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BE374-E9E3-147B-7283-1E88BD9D2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20" y="365125"/>
            <a:ext cx="1062698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53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E423-ED94-4574-D97B-FA90DCDD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9296C-3773-9B8B-E77F-6FE5B67D7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D846C-B9C1-6957-0B9B-7666530C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05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A4B0-9B1B-9D33-19BF-598C0654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5AEAE-A7BA-C3D5-D326-CA1DD38A7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1FBB2-C318-D7A1-A7D7-A30941C3B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60" y="365125"/>
            <a:ext cx="10700039" cy="59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82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B0A5-A927-8060-8EED-90A442DFD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7431C-E03D-4C2B-48C7-4C62E5892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041DB-9BA3-994B-0451-8C9665691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15" y="309946"/>
            <a:ext cx="10686085" cy="604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82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18763-3AF0-D9DB-757C-CE87BCC8B8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B5664-D321-23DC-A359-EDE3403C11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FCA73-7571-069D-9877-B29B7404A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9" y="346841"/>
            <a:ext cx="11275302" cy="61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99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2869-30E0-2E3D-EC39-40DE97DA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C772C-A3FD-9D7E-6647-073F0C3EF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22831-69E2-8A49-998F-D25AF59E2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50" y="244517"/>
            <a:ext cx="10632550" cy="624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44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7673-BF81-3F6B-2E9A-BACC6D28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8A0D6-F29A-2EBF-11DB-CCEB3F4DF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87714-8E82-4555-AB30-220CE604B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233"/>
            <a:ext cx="10686393" cy="594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40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14B4A-686C-4E0C-0FEA-EC435859B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5A17D-D171-AB29-EB62-1A63144DA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1C1D-64B5-7985-3F7C-5F441D551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70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FE7F-6195-2D9B-2888-83F39640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6B661-2C00-E38F-69B8-622FF266E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8C87A-D084-836B-C443-E9EDC012D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9946"/>
            <a:ext cx="10515600" cy="599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938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6E193-AFC4-9F01-2303-385E37F62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52001-2D23-9BA6-667D-02FF26117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4011B-EF1C-BC97-6C7F-09CDB7029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499"/>
            <a:ext cx="10515600" cy="632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91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B4B5E-F687-F95F-6C4A-8A0A4AC82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E3948-A508-5069-1B65-7A66700C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18711-7EC6-7DF8-12BD-52025C8E7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012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342B2-7B7B-26B2-086C-4C8D8AFD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DC0BB-8FF2-6B5F-EC34-7CC316938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5096F-51B9-D6A7-7187-C13EDD8EC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20465"/>
            <a:ext cx="10515599" cy="585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59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B3F46-6201-3D58-262C-26BF5218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4CAD-B100-ED18-374D-1F96B3D6F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EF86A-8D7B-2019-3C7E-250F3C0E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22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896F-3BE0-903A-FD31-46D87168A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Example for recursion: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E5880-CF82-18BC-066A-9CC863565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366"/>
            <a:ext cx="10515600" cy="478959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def factorial(n):</a:t>
            </a:r>
          </a:p>
          <a:p>
            <a:pPr marL="0" indent="0">
              <a:buNone/>
            </a:pPr>
            <a:r>
              <a:rPr lang="en-US" dirty="0"/>
              <a:t>    # Base case: if n is 0, the factorial is 1</a:t>
            </a:r>
          </a:p>
          <a:p>
            <a:pPr marL="0" indent="0">
              <a:buNone/>
            </a:pPr>
            <a:r>
              <a:rPr lang="en-US" dirty="0"/>
              <a:t>    if n == 0:</a:t>
            </a:r>
          </a:p>
          <a:p>
            <a:pPr marL="0" indent="0">
              <a:buNone/>
            </a:pPr>
            <a:r>
              <a:rPr lang="en-US" dirty="0"/>
              <a:t>        return 1</a:t>
            </a:r>
          </a:p>
          <a:p>
            <a:pPr marL="0" indent="0">
              <a:buNone/>
            </a:pPr>
            <a:r>
              <a:rPr lang="en-US" dirty="0"/>
              <a:t>    else:</a:t>
            </a:r>
          </a:p>
          <a:p>
            <a:pPr marL="0" indent="0">
              <a:buNone/>
            </a:pPr>
            <a:r>
              <a:rPr lang="en-US" dirty="0"/>
              <a:t>        # Recursive case: n * factorial of (n - 1)</a:t>
            </a:r>
          </a:p>
          <a:p>
            <a:pPr marL="0" indent="0">
              <a:buNone/>
            </a:pPr>
            <a:r>
              <a:rPr lang="en-US" dirty="0"/>
              <a:t>        return n * factorial(n - 1)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Test the function</a:t>
            </a:r>
          </a:p>
          <a:p>
            <a:pPr marL="0" indent="0">
              <a:buNone/>
            </a:pPr>
            <a:r>
              <a:rPr lang="en-US" dirty="0"/>
              <a:t>number = int(input("Enter a number: "))</a:t>
            </a:r>
          </a:p>
          <a:p>
            <a:pPr marL="0" indent="0">
              <a:buNone/>
            </a:pPr>
            <a:r>
              <a:rPr lang="en-US" dirty="0"/>
              <a:t>result = factorial(number)</a:t>
            </a:r>
          </a:p>
          <a:p>
            <a:pPr marL="0" indent="0">
              <a:buNone/>
            </a:pPr>
            <a:r>
              <a:rPr lang="en-US" dirty="0"/>
              <a:t>print(</a:t>
            </a:r>
            <a:r>
              <a:rPr lang="en-US" dirty="0" err="1"/>
              <a:t>f"The</a:t>
            </a:r>
            <a:r>
              <a:rPr lang="en-US" dirty="0"/>
              <a:t> factorial of {number} is {result}")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57716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A949-5ECB-93A7-8668-B26B95D00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F6B94-DAA6-600B-3BBA-29392BE12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78C2D-B26F-1A02-8080-39EEAB494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12" y="365125"/>
            <a:ext cx="10664687" cy="59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44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D219-46C1-69E3-08CC-5C4D01A56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EB73F2-6F21-1BEB-F55B-50D8473A3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15" y="357241"/>
            <a:ext cx="10666685" cy="6135633"/>
          </a:xfrm>
        </p:spPr>
      </p:pic>
    </p:spTree>
    <p:extLst>
      <p:ext uri="{BB962C8B-B14F-4D97-AF65-F5344CB8AC3E}">
        <p14:creationId xmlns:p14="http://schemas.microsoft.com/office/powerpoint/2010/main" val="556306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0FFD6-4166-085A-81EF-5BB1A40E4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C3722-080E-B6CA-2620-6792198C7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30351-CE28-CC5D-68F1-3654ACA38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97" y="365125"/>
            <a:ext cx="10811665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6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355C-0D16-9D8D-2B58-632BDCD4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987BC-0330-E554-3A4F-614C4B4B0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47D19-367C-5EA1-8B57-13054C9C7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771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0B4A8-FCAE-30F3-0AF0-120E4FC7A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DDCC5-1B39-DCC7-EFA5-58D83F45C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73EC0-2A0F-A1F1-FDCF-576FF3316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85" y="365125"/>
            <a:ext cx="10669115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26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4AC33-288E-5F14-448E-460A0B6C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9F4F3-CCF7-0B1D-3031-5B1D3F16C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D614E-AAA7-44BA-6068-346FABB06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578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7D3DB-10B3-C9BF-AFAF-7C5C51D5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9E89-7DC3-9E20-2A05-F0B5E60C0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56B73-1D8B-90C5-D4AE-928676BC3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436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6D7C-7A80-6ED4-188C-A7F515B6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57CCE-CC46-2985-B5D2-1B8DB600F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DFC36-C535-EE18-C175-789C12589D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78"/>
          <a:stretch/>
        </p:blipFill>
        <p:spPr>
          <a:xfrm>
            <a:off x="720508" y="365125"/>
            <a:ext cx="10633291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936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2370-853B-87B1-1E88-7D9481593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09F7A-81F5-06BE-C8D1-2B5AC8AAF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11772-71F3-BB7E-0EFD-329812A0A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93" y="365125"/>
            <a:ext cx="10896866" cy="59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388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91000-1347-EE67-ACB5-5B4248528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1C694-1CF0-9FD5-2DDB-06E1A7A29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8DDE5-243C-BE23-3F5C-9F6E56E57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22" y="365125"/>
            <a:ext cx="10636578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245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27648-A120-0D88-8C3A-21418BF4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A5750-6ADA-9CC3-FEF1-8EE3DAB7B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3A7D7-3286-B27B-C5B3-5136031BF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315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9819-F140-3823-4C04-B4A3EAB8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320D-D9E2-5D92-0620-80D7994B2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6820F-4FF0-D1A8-8E30-8A31A506D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52" y="324131"/>
            <a:ext cx="10658248" cy="58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78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FA5C3-2F36-CE15-AF17-E4DE23FC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838758-FAE4-69E7-506E-C84587BED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01" y="365124"/>
            <a:ext cx="10947919" cy="6240627"/>
          </a:xfrm>
        </p:spPr>
      </p:pic>
    </p:spTree>
    <p:extLst>
      <p:ext uri="{BB962C8B-B14F-4D97-AF65-F5344CB8AC3E}">
        <p14:creationId xmlns:p14="http://schemas.microsoft.com/office/powerpoint/2010/main" val="371244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65DE-6385-28BA-1D6F-88DCD72B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49890-7C09-2E3D-51A4-DDB848294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F05ED-C50C-EB27-CAD8-64BC0FCC5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63909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00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38A3-C10E-1AEF-77F8-43A7BE86E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DBC50-3C4F-6C80-8827-36EC93205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8ECE4-5A31-0950-3294-7922C4DAF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177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1FA75-59CF-F526-B3B3-3CE277C4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77769-425B-1A4E-E856-65AFD1AB8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4183A-3E41-7E19-B89C-7B7194DA7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493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B3B56-A3EE-8313-1993-6A2712E2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90A3E-859C-DD78-7039-42482E40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ED074-30E5-EC40-1337-022C20F19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247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11393-843D-AD94-AB0C-37CB6D3B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CEAFB0-AAB9-B509-88B6-85C54EE8E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925316"/>
          </a:xfrm>
        </p:spPr>
      </p:pic>
    </p:spTree>
    <p:extLst>
      <p:ext uri="{BB962C8B-B14F-4D97-AF65-F5344CB8AC3E}">
        <p14:creationId xmlns:p14="http://schemas.microsoft.com/office/powerpoint/2010/main" val="34627051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7FFC-1152-DEA8-06B9-B6359F99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17F36-390D-3956-5646-5BF7F553D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033129-4B4A-6BC1-43D8-E809E92A2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820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DF98C-88B8-AF2A-6D4E-B8D43FE3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F0556-89E0-29EE-45EF-6F161145D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99E2E-111C-F9FF-772B-DEE01718F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2235"/>
            <a:ext cx="10515600" cy="581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146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E227-0739-9DB6-E7ED-2EA114A2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E1C80-E844-7733-4513-27999BDCC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B3F75-5BD9-FF78-0302-C1577383D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813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2EF4-9634-F735-F9F5-6654FC062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46884-F2D2-E5D3-4FAE-890EF09D7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EB076-DBC6-266D-A2F4-28F83C5B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614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431E9-1787-854F-D4C3-5905AEF52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1F7B-045E-2F8B-03B9-36D94F391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D578B-841B-BFBB-E1FF-F7E79EE7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48" y="365125"/>
            <a:ext cx="1069164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7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26BB-7366-EA9F-5ED9-1DA1A7886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B4702B-C9C8-C97E-5861-B1CC1AD86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17" y="365125"/>
            <a:ext cx="10882804" cy="6127750"/>
          </a:xfrm>
        </p:spPr>
      </p:pic>
    </p:spTree>
    <p:extLst>
      <p:ext uri="{BB962C8B-B14F-4D97-AF65-F5344CB8AC3E}">
        <p14:creationId xmlns:p14="http://schemas.microsoft.com/office/powerpoint/2010/main" val="36805316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6E154-C531-AFBF-E104-596F1417D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30D23-B436-4CC2-91BB-2EEF784F5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1BF0E-3CE0-A891-C6C7-55B6B850F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0" y="212914"/>
            <a:ext cx="10676160" cy="596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246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4E947-9978-CFA4-472F-95411026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5ED26-53DB-105C-A1E6-DB000FCE0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446BD-FA5C-39DD-AEA4-0576B3409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025"/>
            <a:ext cx="10515600" cy="58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26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2E50-C0D8-6AC7-973D-0E674EC1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FAE9-F333-CD5F-F8DF-3FE87877C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C3991-83E4-730F-32F2-C7C7930A2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9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742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C2E72-6547-50BF-AF2D-B55A86E5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22C55-8A3D-32BF-4127-5FFFE68D7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732D0-B9C8-ABCF-6D2A-D660C6E42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2235"/>
            <a:ext cx="10515600" cy="581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116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74FC1-5698-3467-CAFB-CC5DE169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E4883-447C-E4F9-FAC2-5047354CC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80728-557D-FC84-3E76-E38345CAE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4186"/>
            <a:ext cx="10639097" cy="574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582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445EA-CB66-5755-EF4F-99954A208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7454-1706-78F2-779D-9AF9C3E8F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D733C-1F11-919C-D33B-02060C1B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66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3FD66-EA29-A79D-EFC1-A7D9FD77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BD2DF-6A79-1798-85B3-DA9570B6F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246BD-D7FD-B0F8-389B-EF0CDF51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986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C92C-655B-1124-11E3-E5CC90586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2E242-B477-5041-457D-6BFAC7773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02581-0E2F-E8F3-DEE7-C296B963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996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CF4A-2ACA-20DB-11B2-DB7812F8C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99A60-467B-5A5C-CBD0-C28CE1A25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08493-E20A-5E0B-7481-7EF8745A2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231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24CC0-F044-5A5D-1302-902946D8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56100-C4FB-8137-E011-DA9F12298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3CFCC-7CFE-B62C-531A-D827B9597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84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3B47E-D5D4-02B6-07C5-A79DBF4B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E7B325-39E2-A94F-4E8A-919066C74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6127750"/>
          </a:xfrm>
        </p:spPr>
      </p:pic>
    </p:spTree>
    <p:extLst>
      <p:ext uri="{BB962C8B-B14F-4D97-AF65-F5344CB8AC3E}">
        <p14:creationId xmlns:p14="http://schemas.microsoft.com/office/powerpoint/2010/main" val="5328938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35F76-9989-B06F-0E8C-5D9AAF94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6D6F0-DBCC-C00A-2E4A-2F68CD4B9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28DC3-694A-DB3F-EA3E-D3FDF2F90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320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37FF-F6AF-35BD-F950-EF2EE312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63870-3CDF-8AD0-3C6C-FE37D1BE1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AC1FE-9896-8475-5922-5FB2EA07D0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985"/>
          <a:stretch/>
        </p:blipFill>
        <p:spPr>
          <a:xfrm>
            <a:off x="838200" y="365125"/>
            <a:ext cx="10515600" cy="592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678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3C047-DBE7-61E1-9305-56DBCA06B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4D50B-9318-C57E-F58E-2F3C32CCE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A30A7-7FC0-44A5-071A-92075B94B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071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D4384-2C5D-A35C-96FD-885527AB9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6A18A-3DA8-022B-4619-1E125DC6D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2E8EA-5D92-3CF0-647D-A8D478D38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018"/>
            <a:ext cx="10515600" cy="592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715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DF12-B88F-9411-A585-339D4F787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0026C-C094-1C13-1A0A-AB88FACA2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6DC3E6-0AD4-2F9D-9D0B-0486C65F5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81289"/>
            <a:ext cx="10515599" cy="579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195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DFDA0-1C50-9BF7-3D43-B53F5614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278DF-6684-DFD7-1C38-381E4C98A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C328B-9C5B-C3E6-0879-51D80757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155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FC71-F851-03BF-DC81-44BDBE513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297DB-09F7-18DD-AA57-8D84941EB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5446B-8DDF-0CDB-81CD-D55A7D2FC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491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9983-8EA7-453F-371C-5B8222CA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B07E7-BE57-AF8D-4090-1027D9F8B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89322-32FA-E7C7-3A40-ACE7B6423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069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B078A-C1F7-8A5E-A086-65B13F269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D7DCD-A42F-1842-8ED2-219F3EDDB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63ED4-18E3-5901-CDD6-BB07078D6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9815"/>
            <a:ext cx="10515599" cy="596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352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C9B51-7C69-E1A7-7670-8A8D5B31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A809C5-5138-510F-1DD4-7DB9BD733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25711"/>
            <a:ext cx="10515599" cy="6167164"/>
          </a:xfrm>
        </p:spPr>
      </p:pic>
    </p:spTree>
    <p:extLst>
      <p:ext uri="{BB962C8B-B14F-4D97-AF65-F5344CB8AC3E}">
        <p14:creationId xmlns:p14="http://schemas.microsoft.com/office/powerpoint/2010/main" val="3211883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94</Words>
  <Application>Microsoft Office PowerPoint</Application>
  <PresentationFormat>Widescreen</PresentationFormat>
  <Paragraphs>13</Paragraphs>
  <Slides>104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for recursion: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vamsi kundeti</dc:creator>
  <cp:lastModifiedBy>vamsi kundeti</cp:lastModifiedBy>
  <cp:revision>13</cp:revision>
  <dcterms:created xsi:type="dcterms:W3CDTF">2024-10-21T06:50:22Z</dcterms:created>
  <dcterms:modified xsi:type="dcterms:W3CDTF">2024-11-04T03:44:01Z</dcterms:modified>
</cp:coreProperties>
</file>